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67525" cy="9994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14C"/>
    <a:srgbClr val="459FD5"/>
    <a:srgbClr val="7F1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48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0008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12381A15-447F-4DD4-BE92-B6C845C6DFBC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0008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6774B565-FA1E-4D79-963C-08C1D37076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023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0008" y="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7642051B-1B52-401F-AE1C-323DF4C20EDD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753" y="4747578"/>
            <a:ext cx="5494020" cy="4497705"/>
          </a:xfrm>
          <a:prstGeom prst="rect">
            <a:avLst/>
          </a:prstGeom>
        </p:spPr>
        <p:txBody>
          <a:bodyPr vert="horz" lIns="96350" tIns="48175" rIns="96350" bIns="4817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0008" y="9493420"/>
            <a:ext cx="2975928" cy="499745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712D3970-3CF0-432F-B2B8-46278E180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3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70176"/>
            <a:ext cx="64008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941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253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934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6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826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163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214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587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4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170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02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3527884" y="6298867"/>
            <a:ext cx="2088232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 err="1" smtClean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COUNTRy</a:t>
              </a:r>
              <a:r>
                <a:rPr kumimoji="0" lang="en-GB" sz="800" b="1" i="0" u="none" strike="noStrike" cap="none" normalizeH="0" baseline="0" dirty="0" smtClean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GB" sz="800" b="1" i="0" u="none" strike="noStrike" cap="none" normalizeH="0" baseline="0" dirty="0" smtClean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 Cluster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1836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36000" y="6741368"/>
            <a:ext cx="1836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72000" y="6741368"/>
            <a:ext cx="1836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08000" y="6741368"/>
            <a:ext cx="1836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326256" y="6741368"/>
            <a:ext cx="1836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10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34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elter Cluster Powerpoint Template V 1 0 - MYN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Shelter Cluster Powerpoint Template V 1 0 - MYN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Shelter Cluster Powerpoint Template V 1 0 - MYN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1</cp:revision>
  <cp:lastPrinted>2013-03-26T11:03:47Z</cp:lastPrinted>
  <dcterms:created xsi:type="dcterms:W3CDTF">2013-08-07T15:00:29Z</dcterms:created>
  <dcterms:modified xsi:type="dcterms:W3CDTF">2013-08-07T15:01:49Z</dcterms:modified>
</cp:coreProperties>
</file>